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262" r:id="rId3"/>
    <p:sldId id="282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FF7F"/>
    <a:srgbClr val="CCFFFF"/>
    <a:srgbClr val="99CCFF"/>
    <a:srgbClr val="3366FF"/>
    <a:srgbClr val="0066FF"/>
    <a:srgbClr val="FFFF99"/>
    <a:srgbClr val="CC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2362" autoAdjust="0"/>
  </p:normalViewPr>
  <p:slideViewPr>
    <p:cSldViewPr showGuides="1">
      <p:cViewPr varScale="1">
        <p:scale>
          <a:sx n="78" d="100"/>
          <a:sy n="78" d="100"/>
        </p:scale>
        <p:origin x="1522" y="43"/>
      </p:cViewPr>
      <p:guideLst>
        <p:guide orient="horz" pos="2523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43AC2C-DDDC-43F0-BD17-B679E17B1C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32D274-52F0-4DA1-AC17-7EF70C93AE93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9B81BA70-C4D3-423C-9C3A-F5DDF92D9784}" type="parTrans" cxnId="{FCCAE98C-2CA7-4FBE-B947-C36521BBE60D}">
      <dgm:prSet/>
      <dgm:spPr/>
      <dgm:t>
        <a:bodyPr/>
        <a:lstStyle/>
        <a:p>
          <a:endParaRPr lang="en-GB"/>
        </a:p>
      </dgm:t>
    </dgm:pt>
    <dgm:pt modelId="{69583342-56E1-4221-AF67-0E1E23CF159A}" type="sibTrans" cxnId="{FCCAE98C-2CA7-4FBE-B947-C36521BBE60D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F6D2382B-16A7-46CE-B6EF-89BB6042B96A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And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6B81AFA6-33BF-4258-BE4F-2935F31800B6}" type="parTrans" cxnId="{64A9ECDD-C1AB-449A-8893-C72437611F34}">
      <dgm:prSet/>
      <dgm:spPr/>
      <dgm:t>
        <a:bodyPr/>
        <a:lstStyle/>
        <a:p>
          <a:endParaRPr lang="en-GB"/>
        </a:p>
      </dgm:t>
    </dgm:pt>
    <dgm:pt modelId="{43357183-0E97-4EA9-86EE-B93EFC6F3FCA}" type="sibTrans" cxnId="{64A9ECDD-C1AB-449A-8893-C72437611F34}">
      <dgm:prSet/>
      <dgm:spPr/>
      <dgm:t>
        <a:bodyPr/>
        <a:lstStyle/>
        <a:p>
          <a:endParaRPr lang="en-GB"/>
        </a:p>
      </dgm:t>
    </dgm:pt>
    <dgm:pt modelId="{04ECCB73-863A-4C86-AFAE-337E6007DBC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D947A737-2C67-493E-8A32-913CAB9CC49E}" type="parTrans" cxnId="{9FE30459-28E9-4B6A-AF9D-4C2C2937FDE6}">
      <dgm:prSet/>
      <dgm:spPr/>
      <dgm:t>
        <a:bodyPr/>
        <a:lstStyle/>
        <a:p>
          <a:endParaRPr lang="en-GB"/>
        </a:p>
      </dgm:t>
    </dgm:pt>
    <dgm:pt modelId="{4223347C-CAAD-4278-AEEA-56DA928D4ED0}" type="sibTrans" cxnId="{9FE30459-28E9-4B6A-AF9D-4C2C2937FDE6}">
      <dgm:prSet/>
      <dgm:spPr/>
      <dgm:t>
        <a:bodyPr/>
        <a:lstStyle/>
        <a:p>
          <a:endParaRPr lang="en-GB"/>
        </a:p>
      </dgm:t>
    </dgm:pt>
    <dgm:pt modelId="{40D06EF9-C3AE-437F-BB1B-C7373F83F210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5CA2A2B6-CD24-47F5-B60E-C66DAE2FFF49}" type="parTrans" cxnId="{91466628-311F-4EE2-B74C-B468B3DD6C2A}">
      <dgm:prSet/>
      <dgm:spPr/>
      <dgm:t>
        <a:bodyPr/>
        <a:lstStyle/>
        <a:p>
          <a:endParaRPr lang="en-GB"/>
        </a:p>
      </dgm:t>
    </dgm:pt>
    <dgm:pt modelId="{9AE3392A-1595-42BA-865C-1F7A0F3F9F32}" type="sibTrans" cxnId="{91466628-311F-4EE2-B74C-B468B3DD6C2A}">
      <dgm:prSet/>
      <dgm:spPr/>
      <dgm:t>
        <a:bodyPr/>
        <a:lstStyle/>
        <a:p>
          <a:endParaRPr lang="en-GB"/>
        </a:p>
      </dgm:t>
    </dgm:pt>
    <dgm:pt modelId="{D06B75A0-9519-4790-B1AD-E1D64C15ED97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42AD8B9A-619A-4D09-87E6-55F26EAA0A08}" type="parTrans" cxnId="{7054BD02-40CF-448A-BC79-E3C685BB1A71}">
      <dgm:prSet/>
      <dgm:spPr/>
      <dgm:t>
        <a:bodyPr/>
        <a:lstStyle/>
        <a:p>
          <a:endParaRPr lang="en-GB"/>
        </a:p>
      </dgm:t>
    </dgm:pt>
    <dgm:pt modelId="{BA886157-2043-4385-B538-4DCA53696C28}" type="sibTrans" cxnId="{7054BD02-40CF-448A-BC79-E3C685BB1A71}">
      <dgm:prSet/>
      <dgm:spPr/>
      <dgm:t>
        <a:bodyPr/>
        <a:lstStyle/>
        <a:p>
          <a:endParaRPr lang="en-GB"/>
        </a:p>
      </dgm:t>
    </dgm:pt>
    <dgm:pt modelId="{D5D1890B-A9AB-4DA3-B0B6-B866D299FDF6}" type="pres">
      <dgm:prSet presAssocID="{3643AC2C-DDDC-43F0-BD17-B679E17B1CE9}" presName="Name0" presStyleCnt="0">
        <dgm:presLayoutVars>
          <dgm:dir/>
          <dgm:resizeHandles val="exact"/>
        </dgm:presLayoutVars>
      </dgm:prSet>
      <dgm:spPr/>
    </dgm:pt>
    <dgm:pt modelId="{BB2E26DB-A183-4AAC-AF90-C3ECE5AD3424}" type="pres">
      <dgm:prSet presAssocID="{3643AC2C-DDDC-43F0-BD17-B679E17B1CE9}" presName="cycle" presStyleCnt="0"/>
      <dgm:spPr/>
    </dgm:pt>
    <dgm:pt modelId="{1DD81F23-1EDA-46C5-A9AA-404F91C8A312}" type="pres">
      <dgm:prSet presAssocID="{2B32D274-52F0-4DA1-AC17-7EF70C93AE93}" presName="nodeFirstNode" presStyleLbl="node1" presStyleIdx="0" presStyleCnt="5" custRadScaleRad="103309" custRadScaleInc="513">
        <dgm:presLayoutVars>
          <dgm:bulletEnabled val="1"/>
        </dgm:presLayoutVars>
      </dgm:prSet>
      <dgm:spPr/>
    </dgm:pt>
    <dgm:pt modelId="{0410A385-A20D-4A42-9225-B20BFD0EBCB1}" type="pres">
      <dgm:prSet presAssocID="{69583342-56E1-4221-AF67-0E1E23CF159A}" presName="sibTransFirstNode" presStyleLbl="bgShp" presStyleIdx="0" presStyleCnt="1"/>
      <dgm:spPr/>
    </dgm:pt>
    <dgm:pt modelId="{5612B3CA-37C6-4F18-A45D-B043FB53DFE5}" type="pres">
      <dgm:prSet presAssocID="{F6D2382B-16A7-46CE-B6EF-89BB6042B96A}" presName="nodeFollowingNodes" presStyleLbl="node1" presStyleIdx="1" presStyleCnt="5" custRadScaleRad="131837" custRadScaleInc="10157">
        <dgm:presLayoutVars>
          <dgm:bulletEnabled val="1"/>
        </dgm:presLayoutVars>
      </dgm:prSet>
      <dgm:spPr/>
    </dgm:pt>
    <dgm:pt modelId="{DE6CEC2D-AE11-4BFE-9C66-F5E7170A4DCF}" type="pres">
      <dgm:prSet presAssocID="{04ECCB73-863A-4C86-AFAE-337E6007DBC2}" presName="nodeFollowingNodes" presStyleLbl="node1" presStyleIdx="2" presStyleCnt="5" custRadScaleRad="118881" custRadScaleInc="-34267">
        <dgm:presLayoutVars>
          <dgm:bulletEnabled val="1"/>
        </dgm:presLayoutVars>
      </dgm:prSet>
      <dgm:spPr/>
    </dgm:pt>
    <dgm:pt modelId="{8E8028CD-9ADB-47CF-B9BE-80E307E0D362}" type="pres">
      <dgm:prSet presAssocID="{40D06EF9-C3AE-437F-BB1B-C7373F83F210}" presName="nodeFollowingNodes" presStyleLbl="node1" presStyleIdx="3" presStyleCnt="5" custRadScaleRad="116837" custRadScaleInc="42660">
        <dgm:presLayoutVars>
          <dgm:bulletEnabled val="1"/>
        </dgm:presLayoutVars>
      </dgm:prSet>
      <dgm:spPr/>
    </dgm:pt>
    <dgm:pt modelId="{406F188F-FF80-4847-A770-666F2387C239}" type="pres">
      <dgm:prSet presAssocID="{D06B75A0-9519-4790-B1AD-E1D64C15ED97}" presName="nodeFollowingNodes" presStyleLbl="node1" presStyleIdx="4" presStyleCnt="5" custRadScaleRad="122487" custRadScaleInc="1177">
        <dgm:presLayoutVars>
          <dgm:bulletEnabled val="1"/>
        </dgm:presLayoutVars>
      </dgm:prSet>
      <dgm:spPr/>
    </dgm:pt>
  </dgm:ptLst>
  <dgm:cxnLst>
    <dgm:cxn modelId="{D4D5BFEE-063F-4CC3-AB5B-921820938E4B}" type="presOf" srcId="{04ECCB73-863A-4C86-AFAE-337E6007DBC2}" destId="{DE6CEC2D-AE11-4BFE-9C66-F5E7170A4DCF}" srcOrd="0" destOrd="0" presId="urn:microsoft.com/office/officeart/2005/8/layout/cycle3"/>
    <dgm:cxn modelId="{6C53CEAD-ACE7-4109-974F-9A17ACA1B9A5}" type="presOf" srcId="{2B32D274-52F0-4DA1-AC17-7EF70C93AE93}" destId="{1DD81F23-1EDA-46C5-A9AA-404F91C8A312}" srcOrd="0" destOrd="0" presId="urn:microsoft.com/office/officeart/2005/8/layout/cycle3"/>
    <dgm:cxn modelId="{7054BD02-40CF-448A-BC79-E3C685BB1A71}" srcId="{3643AC2C-DDDC-43F0-BD17-B679E17B1CE9}" destId="{D06B75A0-9519-4790-B1AD-E1D64C15ED97}" srcOrd="4" destOrd="0" parTransId="{42AD8B9A-619A-4D09-87E6-55F26EAA0A08}" sibTransId="{BA886157-2043-4385-B538-4DCA53696C28}"/>
    <dgm:cxn modelId="{64A9ECDD-C1AB-449A-8893-C72437611F34}" srcId="{3643AC2C-DDDC-43F0-BD17-B679E17B1CE9}" destId="{F6D2382B-16A7-46CE-B6EF-89BB6042B96A}" srcOrd="1" destOrd="0" parTransId="{6B81AFA6-33BF-4258-BE4F-2935F31800B6}" sibTransId="{43357183-0E97-4EA9-86EE-B93EFC6F3FCA}"/>
    <dgm:cxn modelId="{FCCAE98C-2CA7-4FBE-B947-C36521BBE60D}" srcId="{3643AC2C-DDDC-43F0-BD17-B679E17B1CE9}" destId="{2B32D274-52F0-4DA1-AC17-7EF70C93AE93}" srcOrd="0" destOrd="0" parTransId="{9B81BA70-C4D3-423C-9C3A-F5DDF92D9784}" sibTransId="{69583342-56E1-4221-AF67-0E1E23CF159A}"/>
    <dgm:cxn modelId="{DA2983B4-F80A-4D92-A6AE-A11D9C11D1BF}" type="presOf" srcId="{F6D2382B-16A7-46CE-B6EF-89BB6042B96A}" destId="{5612B3CA-37C6-4F18-A45D-B043FB53DFE5}" srcOrd="0" destOrd="0" presId="urn:microsoft.com/office/officeart/2005/8/layout/cycle3"/>
    <dgm:cxn modelId="{9FE30459-28E9-4B6A-AF9D-4C2C2937FDE6}" srcId="{3643AC2C-DDDC-43F0-BD17-B679E17B1CE9}" destId="{04ECCB73-863A-4C86-AFAE-337E6007DBC2}" srcOrd="2" destOrd="0" parTransId="{D947A737-2C67-493E-8A32-913CAB9CC49E}" sibTransId="{4223347C-CAAD-4278-AEEA-56DA928D4ED0}"/>
    <dgm:cxn modelId="{137D8E2B-6B4F-42A7-8BE8-5D67E7C60FAB}" type="presOf" srcId="{69583342-56E1-4221-AF67-0E1E23CF159A}" destId="{0410A385-A20D-4A42-9225-B20BFD0EBCB1}" srcOrd="0" destOrd="0" presId="urn:microsoft.com/office/officeart/2005/8/layout/cycle3"/>
    <dgm:cxn modelId="{C63EB605-B0E2-4BC0-8EF4-05D0E7CDBCFA}" type="presOf" srcId="{40D06EF9-C3AE-437F-BB1B-C7373F83F210}" destId="{8E8028CD-9ADB-47CF-B9BE-80E307E0D362}" srcOrd="0" destOrd="0" presId="urn:microsoft.com/office/officeart/2005/8/layout/cycle3"/>
    <dgm:cxn modelId="{6215A7A0-60EE-43DB-B2B4-2074A757B649}" type="presOf" srcId="{3643AC2C-DDDC-43F0-BD17-B679E17B1CE9}" destId="{D5D1890B-A9AB-4DA3-B0B6-B866D299FDF6}" srcOrd="0" destOrd="0" presId="urn:microsoft.com/office/officeart/2005/8/layout/cycle3"/>
    <dgm:cxn modelId="{91466628-311F-4EE2-B74C-B468B3DD6C2A}" srcId="{3643AC2C-DDDC-43F0-BD17-B679E17B1CE9}" destId="{40D06EF9-C3AE-437F-BB1B-C7373F83F210}" srcOrd="3" destOrd="0" parTransId="{5CA2A2B6-CD24-47F5-B60E-C66DAE2FFF49}" sibTransId="{9AE3392A-1595-42BA-865C-1F7A0F3F9F32}"/>
    <dgm:cxn modelId="{F3D56146-9122-4F9D-B9D0-826B6CBE530A}" type="presOf" srcId="{D06B75A0-9519-4790-B1AD-E1D64C15ED97}" destId="{406F188F-FF80-4847-A770-666F2387C239}" srcOrd="0" destOrd="0" presId="urn:microsoft.com/office/officeart/2005/8/layout/cycle3"/>
    <dgm:cxn modelId="{F5D73D17-7A71-4D65-AA17-73B9D6324A0A}" type="presParOf" srcId="{D5D1890B-A9AB-4DA3-B0B6-B866D299FDF6}" destId="{BB2E26DB-A183-4AAC-AF90-C3ECE5AD3424}" srcOrd="0" destOrd="0" presId="urn:microsoft.com/office/officeart/2005/8/layout/cycle3"/>
    <dgm:cxn modelId="{354EAAA2-A521-47D4-BE7F-38535D087C29}" type="presParOf" srcId="{BB2E26DB-A183-4AAC-AF90-C3ECE5AD3424}" destId="{1DD81F23-1EDA-46C5-A9AA-404F91C8A312}" srcOrd="0" destOrd="0" presId="urn:microsoft.com/office/officeart/2005/8/layout/cycle3"/>
    <dgm:cxn modelId="{5724CD4C-A10C-4919-BECB-01940FF0B828}" type="presParOf" srcId="{BB2E26DB-A183-4AAC-AF90-C3ECE5AD3424}" destId="{0410A385-A20D-4A42-9225-B20BFD0EBCB1}" srcOrd="1" destOrd="0" presId="urn:microsoft.com/office/officeart/2005/8/layout/cycle3"/>
    <dgm:cxn modelId="{B4A41862-C343-43F3-AF62-C6525DF065F7}" type="presParOf" srcId="{BB2E26DB-A183-4AAC-AF90-C3ECE5AD3424}" destId="{5612B3CA-37C6-4F18-A45D-B043FB53DFE5}" srcOrd="2" destOrd="0" presId="urn:microsoft.com/office/officeart/2005/8/layout/cycle3"/>
    <dgm:cxn modelId="{E24D016A-7EF3-4759-A1DE-11DD89101B4C}" type="presParOf" srcId="{BB2E26DB-A183-4AAC-AF90-C3ECE5AD3424}" destId="{DE6CEC2D-AE11-4BFE-9C66-F5E7170A4DCF}" srcOrd="3" destOrd="0" presId="urn:microsoft.com/office/officeart/2005/8/layout/cycle3"/>
    <dgm:cxn modelId="{C5F775C2-B977-4B2D-915D-14478D443A8E}" type="presParOf" srcId="{BB2E26DB-A183-4AAC-AF90-C3ECE5AD3424}" destId="{8E8028CD-9ADB-47CF-B9BE-80E307E0D362}" srcOrd="4" destOrd="0" presId="urn:microsoft.com/office/officeart/2005/8/layout/cycle3"/>
    <dgm:cxn modelId="{A2371F94-E5C9-4274-B41A-B2FCB64FE444}" type="presParOf" srcId="{BB2E26DB-A183-4AAC-AF90-C3ECE5AD3424}" destId="{406F188F-FF80-4847-A770-666F2387C23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43AC2C-DDDC-43F0-BD17-B679E17B1C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32D274-52F0-4DA1-AC17-7EF70C93AE93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9B81BA70-C4D3-423C-9C3A-F5DDF92D9784}" type="parTrans" cxnId="{FCCAE98C-2CA7-4FBE-B947-C36521BBE60D}">
      <dgm:prSet/>
      <dgm:spPr/>
      <dgm:t>
        <a:bodyPr/>
        <a:lstStyle/>
        <a:p>
          <a:endParaRPr lang="en-GB"/>
        </a:p>
      </dgm:t>
    </dgm:pt>
    <dgm:pt modelId="{69583342-56E1-4221-AF67-0E1E23CF159A}" type="sibTrans" cxnId="{FCCAE98C-2CA7-4FBE-B947-C36521BBE60D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F6D2382B-16A7-46CE-B6EF-89BB6042B96A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And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6B81AFA6-33BF-4258-BE4F-2935F31800B6}" type="parTrans" cxnId="{64A9ECDD-C1AB-449A-8893-C72437611F34}">
      <dgm:prSet/>
      <dgm:spPr/>
      <dgm:t>
        <a:bodyPr/>
        <a:lstStyle/>
        <a:p>
          <a:endParaRPr lang="en-GB"/>
        </a:p>
      </dgm:t>
    </dgm:pt>
    <dgm:pt modelId="{43357183-0E97-4EA9-86EE-B93EFC6F3FCA}" type="sibTrans" cxnId="{64A9ECDD-C1AB-449A-8893-C72437611F34}">
      <dgm:prSet/>
      <dgm:spPr/>
      <dgm:t>
        <a:bodyPr/>
        <a:lstStyle/>
        <a:p>
          <a:endParaRPr lang="en-GB"/>
        </a:p>
      </dgm:t>
    </dgm:pt>
    <dgm:pt modelId="{04ECCB73-863A-4C86-AFAE-337E6007DBC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D947A737-2C67-493E-8A32-913CAB9CC49E}" type="parTrans" cxnId="{9FE30459-28E9-4B6A-AF9D-4C2C2937FDE6}">
      <dgm:prSet/>
      <dgm:spPr/>
      <dgm:t>
        <a:bodyPr/>
        <a:lstStyle/>
        <a:p>
          <a:endParaRPr lang="en-GB"/>
        </a:p>
      </dgm:t>
    </dgm:pt>
    <dgm:pt modelId="{4223347C-CAAD-4278-AEEA-56DA928D4ED0}" type="sibTrans" cxnId="{9FE30459-28E9-4B6A-AF9D-4C2C2937FDE6}">
      <dgm:prSet/>
      <dgm:spPr/>
      <dgm:t>
        <a:bodyPr/>
        <a:lstStyle/>
        <a:p>
          <a:endParaRPr lang="en-GB"/>
        </a:p>
      </dgm:t>
    </dgm:pt>
    <dgm:pt modelId="{40D06EF9-C3AE-437F-BB1B-C7373F83F210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5CA2A2B6-CD24-47F5-B60E-C66DAE2FFF49}" type="parTrans" cxnId="{91466628-311F-4EE2-B74C-B468B3DD6C2A}">
      <dgm:prSet/>
      <dgm:spPr/>
      <dgm:t>
        <a:bodyPr/>
        <a:lstStyle/>
        <a:p>
          <a:endParaRPr lang="en-GB"/>
        </a:p>
      </dgm:t>
    </dgm:pt>
    <dgm:pt modelId="{9AE3392A-1595-42BA-865C-1F7A0F3F9F32}" type="sibTrans" cxnId="{91466628-311F-4EE2-B74C-B468B3DD6C2A}">
      <dgm:prSet/>
      <dgm:spPr/>
      <dgm:t>
        <a:bodyPr/>
        <a:lstStyle/>
        <a:p>
          <a:endParaRPr lang="en-GB"/>
        </a:p>
      </dgm:t>
    </dgm:pt>
    <dgm:pt modelId="{D06B75A0-9519-4790-B1AD-E1D64C15ED97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42AD8B9A-619A-4D09-87E6-55F26EAA0A08}" type="parTrans" cxnId="{7054BD02-40CF-448A-BC79-E3C685BB1A71}">
      <dgm:prSet/>
      <dgm:spPr/>
      <dgm:t>
        <a:bodyPr/>
        <a:lstStyle/>
        <a:p>
          <a:endParaRPr lang="en-GB"/>
        </a:p>
      </dgm:t>
    </dgm:pt>
    <dgm:pt modelId="{BA886157-2043-4385-B538-4DCA53696C28}" type="sibTrans" cxnId="{7054BD02-40CF-448A-BC79-E3C685BB1A71}">
      <dgm:prSet/>
      <dgm:spPr/>
      <dgm:t>
        <a:bodyPr/>
        <a:lstStyle/>
        <a:p>
          <a:endParaRPr lang="en-GB"/>
        </a:p>
      </dgm:t>
    </dgm:pt>
    <dgm:pt modelId="{D5D1890B-A9AB-4DA3-B0B6-B866D299FDF6}" type="pres">
      <dgm:prSet presAssocID="{3643AC2C-DDDC-43F0-BD17-B679E17B1CE9}" presName="Name0" presStyleCnt="0">
        <dgm:presLayoutVars>
          <dgm:dir/>
          <dgm:resizeHandles val="exact"/>
        </dgm:presLayoutVars>
      </dgm:prSet>
      <dgm:spPr/>
    </dgm:pt>
    <dgm:pt modelId="{BB2E26DB-A183-4AAC-AF90-C3ECE5AD3424}" type="pres">
      <dgm:prSet presAssocID="{3643AC2C-DDDC-43F0-BD17-B679E17B1CE9}" presName="cycle" presStyleCnt="0"/>
      <dgm:spPr/>
    </dgm:pt>
    <dgm:pt modelId="{1DD81F23-1EDA-46C5-A9AA-404F91C8A312}" type="pres">
      <dgm:prSet presAssocID="{2B32D274-52F0-4DA1-AC17-7EF70C93AE93}" presName="nodeFirstNode" presStyleLbl="node1" presStyleIdx="0" presStyleCnt="5" custRadScaleRad="103309" custRadScaleInc="513">
        <dgm:presLayoutVars>
          <dgm:bulletEnabled val="1"/>
        </dgm:presLayoutVars>
      </dgm:prSet>
      <dgm:spPr/>
    </dgm:pt>
    <dgm:pt modelId="{0410A385-A20D-4A42-9225-B20BFD0EBCB1}" type="pres">
      <dgm:prSet presAssocID="{69583342-56E1-4221-AF67-0E1E23CF159A}" presName="sibTransFirstNode" presStyleLbl="bgShp" presStyleIdx="0" presStyleCnt="1"/>
      <dgm:spPr/>
    </dgm:pt>
    <dgm:pt modelId="{5612B3CA-37C6-4F18-A45D-B043FB53DFE5}" type="pres">
      <dgm:prSet presAssocID="{F6D2382B-16A7-46CE-B6EF-89BB6042B96A}" presName="nodeFollowingNodes" presStyleLbl="node1" presStyleIdx="1" presStyleCnt="5" custRadScaleRad="131837" custRadScaleInc="10157">
        <dgm:presLayoutVars>
          <dgm:bulletEnabled val="1"/>
        </dgm:presLayoutVars>
      </dgm:prSet>
      <dgm:spPr/>
    </dgm:pt>
    <dgm:pt modelId="{DE6CEC2D-AE11-4BFE-9C66-F5E7170A4DCF}" type="pres">
      <dgm:prSet presAssocID="{04ECCB73-863A-4C86-AFAE-337E6007DBC2}" presName="nodeFollowingNodes" presStyleLbl="node1" presStyleIdx="2" presStyleCnt="5" custRadScaleRad="118881" custRadScaleInc="-34267">
        <dgm:presLayoutVars>
          <dgm:bulletEnabled val="1"/>
        </dgm:presLayoutVars>
      </dgm:prSet>
      <dgm:spPr/>
    </dgm:pt>
    <dgm:pt modelId="{8E8028CD-9ADB-47CF-B9BE-80E307E0D362}" type="pres">
      <dgm:prSet presAssocID="{40D06EF9-C3AE-437F-BB1B-C7373F83F210}" presName="nodeFollowingNodes" presStyleLbl="node1" presStyleIdx="3" presStyleCnt="5" custRadScaleRad="116837" custRadScaleInc="42660">
        <dgm:presLayoutVars>
          <dgm:bulletEnabled val="1"/>
        </dgm:presLayoutVars>
      </dgm:prSet>
      <dgm:spPr/>
    </dgm:pt>
    <dgm:pt modelId="{406F188F-FF80-4847-A770-666F2387C239}" type="pres">
      <dgm:prSet presAssocID="{D06B75A0-9519-4790-B1AD-E1D64C15ED97}" presName="nodeFollowingNodes" presStyleLbl="node1" presStyleIdx="4" presStyleCnt="5" custRadScaleRad="122487" custRadScaleInc="1177">
        <dgm:presLayoutVars>
          <dgm:bulletEnabled val="1"/>
        </dgm:presLayoutVars>
      </dgm:prSet>
      <dgm:spPr/>
    </dgm:pt>
  </dgm:ptLst>
  <dgm:cxnLst>
    <dgm:cxn modelId="{FC07FE30-95E0-400A-BC21-0F9AF4094E53}" type="presOf" srcId="{69583342-56E1-4221-AF67-0E1E23CF159A}" destId="{0410A385-A20D-4A42-9225-B20BFD0EBCB1}" srcOrd="0" destOrd="0" presId="urn:microsoft.com/office/officeart/2005/8/layout/cycle3"/>
    <dgm:cxn modelId="{7054BD02-40CF-448A-BC79-E3C685BB1A71}" srcId="{3643AC2C-DDDC-43F0-BD17-B679E17B1CE9}" destId="{D06B75A0-9519-4790-B1AD-E1D64C15ED97}" srcOrd="4" destOrd="0" parTransId="{42AD8B9A-619A-4D09-87E6-55F26EAA0A08}" sibTransId="{BA886157-2043-4385-B538-4DCA53696C28}"/>
    <dgm:cxn modelId="{64A9ECDD-C1AB-449A-8893-C72437611F34}" srcId="{3643AC2C-DDDC-43F0-BD17-B679E17B1CE9}" destId="{F6D2382B-16A7-46CE-B6EF-89BB6042B96A}" srcOrd="1" destOrd="0" parTransId="{6B81AFA6-33BF-4258-BE4F-2935F31800B6}" sibTransId="{43357183-0E97-4EA9-86EE-B93EFC6F3FCA}"/>
    <dgm:cxn modelId="{FCCAE98C-2CA7-4FBE-B947-C36521BBE60D}" srcId="{3643AC2C-DDDC-43F0-BD17-B679E17B1CE9}" destId="{2B32D274-52F0-4DA1-AC17-7EF70C93AE93}" srcOrd="0" destOrd="0" parTransId="{9B81BA70-C4D3-423C-9C3A-F5DDF92D9784}" sibTransId="{69583342-56E1-4221-AF67-0E1E23CF159A}"/>
    <dgm:cxn modelId="{ED6BAD17-FDED-4337-A585-49E9604E0C8B}" type="presOf" srcId="{2B32D274-52F0-4DA1-AC17-7EF70C93AE93}" destId="{1DD81F23-1EDA-46C5-A9AA-404F91C8A312}" srcOrd="0" destOrd="0" presId="urn:microsoft.com/office/officeart/2005/8/layout/cycle3"/>
    <dgm:cxn modelId="{9FE30459-28E9-4B6A-AF9D-4C2C2937FDE6}" srcId="{3643AC2C-DDDC-43F0-BD17-B679E17B1CE9}" destId="{04ECCB73-863A-4C86-AFAE-337E6007DBC2}" srcOrd="2" destOrd="0" parTransId="{D947A737-2C67-493E-8A32-913CAB9CC49E}" sibTransId="{4223347C-CAAD-4278-AEEA-56DA928D4ED0}"/>
    <dgm:cxn modelId="{7E1F6040-29BA-400E-AECA-8E79006676EA}" type="presOf" srcId="{F6D2382B-16A7-46CE-B6EF-89BB6042B96A}" destId="{5612B3CA-37C6-4F18-A45D-B043FB53DFE5}" srcOrd="0" destOrd="0" presId="urn:microsoft.com/office/officeart/2005/8/layout/cycle3"/>
    <dgm:cxn modelId="{DDB976AD-787D-43F2-9B42-5A1D03143AE3}" type="presOf" srcId="{3643AC2C-DDDC-43F0-BD17-B679E17B1CE9}" destId="{D5D1890B-A9AB-4DA3-B0B6-B866D299FDF6}" srcOrd="0" destOrd="0" presId="urn:microsoft.com/office/officeart/2005/8/layout/cycle3"/>
    <dgm:cxn modelId="{91466628-311F-4EE2-B74C-B468B3DD6C2A}" srcId="{3643AC2C-DDDC-43F0-BD17-B679E17B1CE9}" destId="{40D06EF9-C3AE-437F-BB1B-C7373F83F210}" srcOrd="3" destOrd="0" parTransId="{5CA2A2B6-CD24-47F5-B60E-C66DAE2FFF49}" sibTransId="{9AE3392A-1595-42BA-865C-1F7A0F3F9F32}"/>
    <dgm:cxn modelId="{517F6F34-0245-4EDA-B68B-FCFEBEA384B4}" type="presOf" srcId="{04ECCB73-863A-4C86-AFAE-337E6007DBC2}" destId="{DE6CEC2D-AE11-4BFE-9C66-F5E7170A4DCF}" srcOrd="0" destOrd="0" presId="urn:microsoft.com/office/officeart/2005/8/layout/cycle3"/>
    <dgm:cxn modelId="{382E0334-9A55-41A2-989F-9F6B97820D55}" type="presOf" srcId="{D06B75A0-9519-4790-B1AD-E1D64C15ED97}" destId="{406F188F-FF80-4847-A770-666F2387C239}" srcOrd="0" destOrd="0" presId="urn:microsoft.com/office/officeart/2005/8/layout/cycle3"/>
    <dgm:cxn modelId="{485FA6B7-2BF6-4761-8F2C-EFB764291681}" type="presOf" srcId="{40D06EF9-C3AE-437F-BB1B-C7373F83F210}" destId="{8E8028CD-9ADB-47CF-B9BE-80E307E0D362}" srcOrd="0" destOrd="0" presId="urn:microsoft.com/office/officeart/2005/8/layout/cycle3"/>
    <dgm:cxn modelId="{1C691431-A7AB-4B51-BD04-97BE7E9C662D}" type="presParOf" srcId="{D5D1890B-A9AB-4DA3-B0B6-B866D299FDF6}" destId="{BB2E26DB-A183-4AAC-AF90-C3ECE5AD3424}" srcOrd="0" destOrd="0" presId="urn:microsoft.com/office/officeart/2005/8/layout/cycle3"/>
    <dgm:cxn modelId="{D08B0059-ECEE-42CF-B189-ADAC3E0B2B76}" type="presParOf" srcId="{BB2E26DB-A183-4AAC-AF90-C3ECE5AD3424}" destId="{1DD81F23-1EDA-46C5-A9AA-404F91C8A312}" srcOrd="0" destOrd="0" presId="urn:microsoft.com/office/officeart/2005/8/layout/cycle3"/>
    <dgm:cxn modelId="{70034A2B-9387-4C35-975B-ED060991ECFE}" type="presParOf" srcId="{BB2E26DB-A183-4AAC-AF90-C3ECE5AD3424}" destId="{0410A385-A20D-4A42-9225-B20BFD0EBCB1}" srcOrd="1" destOrd="0" presId="urn:microsoft.com/office/officeart/2005/8/layout/cycle3"/>
    <dgm:cxn modelId="{9D6CCBD1-5FCC-410C-8BC9-9C5717E64C17}" type="presParOf" srcId="{BB2E26DB-A183-4AAC-AF90-C3ECE5AD3424}" destId="{5612B3CA-37C6-4F18-A45D-B043FB53DFE5}" srcOrd="2" destOrd="0" presId="urn:microsoft.com/office/officeart/2005/8/layout/cycle3"/>
    <dgm:cxn modelId="{2097709A-DC10-487D-A3BB-C1AE43072163}" type="presParOf" srcId="{BB2E26DB-A183-4AAC-AF90-C3ECE5AD3424}" destId="{DE6CEC2D-AE11-4BFE-9C66-F5E7170A4DCF}" srcOrd="3" destOrd="0" presId="urn:microsoft.com/office/officeart/2005/8/layout/cycle3"/>
    <dgm:cxn modelId="{DD3AF9A3-BE7B-45BE-93B5-91B60806F1AE}" type="presParOf" srcId="{BB2E26DB-A183-4AAC-AF90-C3ECE5AD3424}" destId="{8E8028CD-9ADB-47CF-B9BE-80E307E0D362}" srcOrd="4" destOrd="0" presId="urn:microsoft.com/office/officeart/2005/8/layout/cycle3"/>
    <dgm:cxn modelId="{B12E74B8-622F-42BA-B909-4A63DADF676F}" type="presParOf" srcId="{BB2E26DB-A183-4AAC-AF90-C3ECE5AD3424}" destId="{406F188F-FF80-4847-A770-666F2387C23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0A385-A20D-4A42-9225-B20BFD0EBCB1}">
      <dsp:nvSpPr>
        <dsp:cNvPr id="0" name=""/>
        <dsp:cNvSpPr/>
      </dsp:nvSpPr>
      <dsp:spPr>
        <a:xfrm>
          <a:off x="1821035" y="-33136"/>
          <a:ext cx="5132554" cy="5132554"/>
        </a:xfrm>
        <a:prstGeom prst="circularArrow">
          <a:avLst>
            <a:gd name="adj1" fmla="val 5544"/>
            <a:gd name="adj2" fmla="val 330680"/>
            <a:gd name="adj3" fmla="val 13761519"/>
            <a:gd name="adj4" fmla="val 17394738"/>
            <a:gd name="adj5" fmla="val 5757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81F23-1EDA-46C5-A9AA-404F91C8A312}">
      <dsp:nvSpPr>
        <dsp:cNvPr id="0" name=""/>
        <dsp:cNvSpPr/>
      </dsp:nvSpPr>
      <dsp:spPr>
        <a:xfrm>
          <a:off x="3178160" y="0"/>
          <a:ext cx="2418304" cy="1209152"/>
        </a:xfrm>
        <a:prstGeom prst="roundRect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3237186" y="59026"/>
        <a:ext cx="2300252" cy="1091100"/>
      </dsp:txXfrm>
    </dsp:sp>
    <dsp:sp modelId="{5612B3CA-37C6-4F18-A45D-B043FB53DFE5}">
      <dsp:nvSpPr>
        <dsp:cNvPr id="0" name=""/>
        <dsp:cNvSpPr/>
      </dsp:nvSpPr>
      <dsp:spPr>
        <a:xfrm>
          <a:off x="5989486" y="1594387"/>
          <a:ext cx="2418304" cy="120915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And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048512" y="1653413"/>
        <a:ext cx="2300252" cy="1091100"/>
      </dsp:txXfrm>
    </dsp:sp>
    <dsp:sp modelId="{DE6CEC2D-AE11-4BFE-9C66-F5E7170A4DCF}">
      <dsp:nvSpPr>
        <dsp:cNvPr id="0" name=""/>
        <dsp:cNvSpPr/>
      </dsp:nvSpPr>
      <dsp:spPr>
        <a:xfrm>
          <a:off x="5337271" y="3623530"/>
          <a:ext cx="2418304" cy="120915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5396297" y="3682556"/>
        <a:ext cx="2300252" cy="1091100"/>
      </dsp:txXfrm>
    </dsp:sp>
    <dsp:sp modelId="{8E8028CD-9ADB-47CF-B9BE-80E307E0D362}">
      <dsp:nvSpPr>
        <dsp:cNvPr id="0" name=""/>
        <dsp:cNvSpPr/>
      </dsp:nvSpPr>
      <dsp:spPr>
        <a:xfrm>
          <a:off x="916627" y="3406126"/>
          <a:ext cx="2418304" cy="120915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975653" y="3465152"/>
        <a:ext cx="2300252" cy="1091100"/>
      </dsp:txXfrm>
    </dsp:sp>
    <dsp:sp modelId="{406F188F-FF80-4847-A770-666F2387C239}">
      <dsp:nvSpPr>
        <dsp:cNvPr id="0" name=""/>
        <dsp:cNvSpPr/>
      </dsp:nvSpPr>
      <dsp:spPr>
        <a:xfrm>
          <a:off x="626729" y="1329878"/>
          <a:ext cx="2418304" cy="120915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85755" y="1388904"/>
        <a:ext cx="2300252" cy="1091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0A385-A20D-4A42-9225-B20BFD0EBCB1}">
      <dsp:nvSpPr>
        <dsp:cNvPr id="0" name=""/>
        <dsp:cNvSpPr/>
      </dsp:nvSpPr>
      <dsp:spPr>
        <a:xfrm>
          <a:off x="1821035" y="-33136"/>
          <a:ext cx="5132554" cy="5132554"/>
        </a:xfrm>
        <a:prstGeom prst="circularArrow">
          <a:avLst>
            <a:gd name="adj1" fmla="val 5544"/>
            <a:gd name="adj2" fmla="val 330680"/>
            <a:gd name="adj3" fmla="val 13761519"/>
            <a:gd name="adj4" fmla="val 17394738"/>
            <a:gd name="adj5" fmla="val 5757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81F23-1EDA-46C5-A9AA-404F91C8A312}">
      <dsp:nvSpPr>
        <dsp:cNvPr id="0" name=""/>
        <dsp:cNvSpPr/>
      </dsp:nvSpPr>
      <dsp:spPr>
        <a:xfrm>
          <a:off x="3178160" y="0"/>
          <a:ext cx="2418304" cy="1209152"/>
        </a:xfrm>
        <a:prstGeom prst="roundRect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3237186" y="59026"/>
        <a:ext cx="2300252" cy="1091100"/>
      </dsp:txXfrm>
    </dsp:sp>
    <dsp:sp modelId="{5612B3CA-37C6-4F18-A45D-B043FB53DFE5}">
      <dsp:nvSpPr>
        <dsp:cNvPr id="0" name=""/>
        <dsp:cNvSpPr/>
      </dsp:nvSpPr>
      <dsp:spPr>
        <a:xfrm>
          <a:off x="5989486" y="1594387"/>
          <a:ext cx="2418304" cy="120915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And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048512" y="1653413"/>
        <a:ext cx="2300252" cy="1091100"/>
      </dsp:txXfrm>
    </dsp:sp>
    <dsp:sp modelId="{DE6CEC2D-AE11-4BFE-9C66-F5E7170A4DCF}">
      <dsp:nvSpPr>
        <dsp:cNvPr id="0" name=""/>
        <dsp:cNvSpPr/>
      </dsp:nvSpPr>
      <dsp:spPr>
        <a:xfrm>
          <a:off x="5337271" y="3623530"/>
          <a:ext cx="2418304" cy="120915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5396297" y="3682556"/>
        <a:ext cx="2300252" cy="1091100"/>
      </dsp:txXfrm>
    </dsp:sp>
    <dsp:sp modelId="{8E8028CD-9ADB-47CF-B9BE-80E307E0D362}">
      <dsp:nvSpPr>
        <dsp:cNvPr id="0" name=""/>
        <dsp:cNvSpPr/>
      </dsp:nvSpPr>
      <dsp:spPr>
        <a:xfrm>
          <a:off x="916627" y="3406126"/>
          <a:ext cx="2418304" cy="120915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975653" y="3465152"/>
        <a:ext cx="2300252" cy="1091100"/>
      </dsp:txXfrm>
    </dsp:sp>
    <dsp:sp modelId="{406F188F-FF80-4847-A770-666F2387C239}">
      <dsp:nvSpPr>
        <dsp:cNvPr id="0" name=""/>
        <dsp:cNvSpPr/>
      </dsp:nvSpPr>
      <dsp:spPr>
        <a:xfrm>
          <a:off x="626729" y="1329878"/>
          <a:ext cx="2418304" cy="120915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85755" y="1388904"/>
        <a:ext cx="2300252" cy="1091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BD25B7-41FB-478A-AEA4-B5E3AE89C599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829CD3-146D-4A0F-A715-4419F2C199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63047E-F711-4386-9424-71D89F033880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076E21-056A-4E6E-BCC4-0443BD4772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>
                <a:latin typeface="Arial" pitchFamily="34" charset="0"/>
                <a:cs typeface="Arial" pitchFamily="34" charset="0"/>
              </a:rPr>
              <a:t>Teaching Notes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>
                <a:latin typeface="Arial" pitchFamily="34" charset="0"/>
                <a:cs typeface="Arial" pitchFamily="34" charset="0"/>
              </a:rPr>
              <a:t>Deviancy Amplification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The basic idea here is that deviancy amplification represents a: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  <a:endParaRPr lang="en-GB" sz="11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0"/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Positive Feedback Loop 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involving a number of ideas: 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Primary deviance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is identified and condemned, which leads to the deviant group becoming: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Socially isolated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and resentful of the attention they’re receiving. This behaviour leads, through a general labelling process, to an: 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Increased social reaction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on the part of the media, politicians and formal control agencies (less toleration of deviant behaviour, for example). This develops into: 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Secondary deviation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if the deviant group recreates itself in the image portrayed by these agencies. Once this happens the: 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Reaction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from “the authorities” is likely to increase leading to new laws (criminalisation of deviants) or increased police resources to deal with “the problem”.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 other words, after the initial identification and condemnation of deviant behaviour, each group - deviant and control - feeds off the actions of the other to create a “spiral of deviance”.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lvl="0"/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Role of the Media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In complex modern societies where people rely, to some extent, on the media for information about their world its role in any amplification spiral can be crucial - and we can identify the various points the media may intervene in the process in the following way: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Identification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involves bringing primary deviance to the attention of a wider audience through: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Moral Entrepreneurs - 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people who take it upon themselves to patrol society’s “moral standards”; they may be individuals (politicians, for example) or organisations (such as newspapers). Entrepreneurs add a </a:t>
            </a:r>
            <a:r>
              <a:rPr lang="en-GB" sz="1100" i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moral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dimension to primary deviance by reacting to and condemning behaviour - something that’s part of a wider labelling process.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Folk Devils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If entrepreneurial activity is successful (and there’s no guarantee it will be) the media may create what </a:t>
            </a:r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Cohen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(1972) calls </a:t>
            </a:r>
            <a:r>
              <a:rPr lang="en-GB" sz="1100" i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folk devils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- people who in </a:t>
            </a:r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Fowler’s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(1991) words, are “Outside the pale of consensus” and can be: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lvl="0"/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Represented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- as threats to “decent society”, for example.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lvl="0"/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Labelled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- as “subversive”, “perverted” and the like.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lvl="0"/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Scapegoated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(blamed for social problems).	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The media have the opportunity and power to represent groups in this way and may also have a significant role to play in: 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Deviant self-image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This refers to how the deviant group, as part of secondary deviation, comes to define itself in reasonably coherent terms (they may, for example, accept the “deviant label” as a form of </a:t>
            </a:r>
            <a:r>
              <a:rPr lang="en-GB" sz="1100" i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resistance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). A possible role for the media here is in areas like: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Publicising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deviant behaviour to a wider audience (some of whom may, ironically, decide they want to participate in the “deviant subculture”).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Labelling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deviant groups (“Chavs”, “Goths”, “Predatory Paedophiles”…) and suggesting they represent a coherent social grouping (rather than, perhaps, a disparate group of individuals).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Moral Panic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Cohen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(1972) suggests this is a situation where a group is “…defined as a threat to societal values” and is presented in a “stereotypical fashion by the mass media” as a prelude to the demand for “something to be done” about their behaviour. Moral panics have attendant attributes of a: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Moral crusade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where “The Media” take-up arms against a particular type of offender - paedophiles being an obvious example - and demands a: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Moral clampdown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on the deviant and their behaviour.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These ideas and processes,</a:t>
            </a:r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Miller 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and</a:t>
            </a:r>
            <a:r>
              <a:rPr lang="en-GB" sz="11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Reilly 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(1994) argue, reflect </a:t>
            </a:r>
            <a:r>
              <a:rPr lang="en-GB" sz="1100" i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ideological social control</a:t>
            </a:r>
            <a:r>
              <a: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as a prelude to political action. In other words, a moral panic represents a way of “softening up” public opinion so that people are prepared to accept repressive social controls (new laws, for example) as “solutions to a particular problem”.</a:t>
            </a:r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9D5638-905E-4102-BAD3-9779ECA99D8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9D5638-905E-4102-BAD3-9779ECA99D8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7511-06C9-4BD2-9793-C10D56ACB8FB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3BDF5-4098-40BA-9A22-BA5A566196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AD2A6-B0D8-4781-9323-35DE936F6D36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530A-CDB4-4DA4-BC52-A9E6C8343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10A78-CADE-42CF-A27D-E225860F3998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85EB-398A-41EF-886B-64BA2BBB09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B270C-4F8C-423E-94E2-CCE21F0585E0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2F611-F353-44DE-B8B0-FB915E8B67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9097B-C252-46F1-A43F-FA66159B84F9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C80FF-184C-4991-ABF3-9A03973A8E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EE5B3-C90A-42F9-83E3-55BEA6858690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915AD-9FBD-48C2-85DC-AEB8589105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BC934-AA2B-4B1E-BBC1-EF0712FD2BB4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09DE5-3EC7-4F5C-BA6B-740F248AA4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63F0-37B9-4F87-8FEC-2246E444807F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46F9-7051-4C9A-9160-66B140A02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32EC-49FA-4745-9009-95B188215F22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7DCE-8DF9-43EB-B370-45F9493AD0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00A6-9616-45C1-AA09-5D75B6D28E94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05D5-9E7C-4A9B-8869-A86F6D572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34C3-3D0E-4539-BC26-4C0A1B62DE34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944C-6E50-4682-94FF-6B4C7398CD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78D6B-8E08-4D55-9C48-3B3D7917EE68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BDC4-0A74-4165-BD24-7D7D6F5925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CD4A-1440-42F2-8D5E-C597AB7428C6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112A-5AAE-4667-9A9C-2B1B86D97E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C7F3-442C-4507-8DA8-DFCE683FDDE1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F9C0-704C-48DF-8F47-85423155D6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F6801-1A8C-4A50-A7C1-B362A9AC8C5D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41D7-DB38-45C9-8F6A-13ECA7D371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FF11-2F8B-4B9B-8461-FFE57863D425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E662-E79B-4871-B122-5CB8D0C8D6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67DBB-903C-4345-897B-C87E9D751FDE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85EC-A7CB-4256-A26B-33FBA8D3F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5920-7F4A-44F8-8F75-C879E1F0B40D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E454F-8C52-41A7-92E8-083CBAC85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B58D-D074-4E48-A0FC-9741F22236BD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C1E5-8786-48EA-BFA4-FF2A1E87C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9FA25-369F-4264-A2DA-FA61CB837B14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6145-9FEF-441D-ACC1-EDACCFF98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9986-F87B-4C4B-A229-8942EC57A65C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2B1-0E4C-4EBF-9722-29CC777C83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4EAF4-CE83-4E1E-9167-1E624DA09336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A2A4-5042-4B62-8043-8316151743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C1846B-E85D-493A-9181-9FD1B671AE1E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BEE353-3E90-4400-B0CC-6DF64F297D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F8F816-84FD-40C0-AF7E-919B301CDF64}" type="datetimeFigureOut">
              <a:rPr lang="en-US"/>
              <a:pPr>
                <a:defRPr/>
              </a:pPr>
              <a:t>2/7/2017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146AA9-555B-4AAA-943D-D733393A7F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071546"/>
            <a:ext cx="8858312" cy="5572164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250825" y="1428736"/>
          <a:ext cx="8750331" cy="5170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Down Arrow 19"/>
          <p:cNvSpPr/>
          <p:nvPr/>
        </p:nvSpPr>
        <p:spPr>
          <a:xfrm>
            <a:off x="7358082" y="1928802"/>
            <a:ext cx="500034" cy="1000132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95288" y="214290"/>
            <a:ext cx="3286148" cy="6429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freezing" dir="t"/>
          </a:scene3d>
          <a:sp3d extrusionH="76200" contourW="12700" prstMaterial="metal">
            <a:extrusionClr>
              <a:schemeClr val="tx2">
                <a:lumMod val="60000"/>
                <a:lumOff val="40000"/>
              </a:schemeClr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95288" y="357166"/>
            <a:ext cx="3105142" cy="400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itchFamily="34" charset="0"/>
                <a:cs typeface="Arial" pitchFamily="34" charset="0"/>
              </a:rPr>
              <a:t>ShortCutstv.com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8992" y="3358932"/>
            <a:ext cx="2714644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Amplification Spiral</a:t>
            </a:r>
          </a:p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[Positive Feedback Loop]</a:t>
            </a:r>
          </a:p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 Leslie Wilkins (1964)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286512" y="1285860"/>
            <a:ext cx="2500330" cy="1219576"/>
            <a:chOff x="5149585" y="1345551"/>
            <a:chExt cx="2153401" cy="1076700"/>
          </a:xfrm>
        </p:grpSpPr>
        <p:sp>
          <p:nvSpPr>
            <p:cNvPr id="17" name="Rounded Rectangle 16"/>
            <p:cNvSpPr/>
            <p:nvPr/>
          </p:nvSpPr>
          <p:spPr>
            <a:xfrm>
              <a:off x="5149585" y="1345551"/>
              <a:ext cx="2153401" cy="107670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5202145" y="1398111"/>
              <a:ext cx="2048281" cy="97158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500" kern="12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6572264" y="1443022"/>
            <a:ext cx="2000264" cy="830997"/>
          </a:xfrm>
          <a:prstGeom prst="rect">
            <a:avLst/>
          </a:prstGeom>
          <a:effectLst>
            <a:outerShdw sx="1000" sy="1000" rotWithShape="0">
              <a:schemeClr val="tx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Primary </a:t>
            </a:r>
          </a:p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Deviance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5008" y="357166"/>
            <a:ext cx="3071834" cy="40011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914400" indent="-91440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74000" y="354090"/>
            <a:ext cx="3027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Deviancy Amplification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071546"/>
            <a:ext cx="8858312" cy="5572164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250825" y="1428736"/>
          <a:ext cx="8750331" cy="5170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Down Arrow 19"/>
          <p:cNvSpPr/>
          <p:nvPr/>
        </p:nvSpPr>
        <p:spPr>
          <a:xfrm>
            <a:off x="7358082" y="1928802"/>
            <a:ext cx="500034" cy="1000132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52" name="TextBox 12"/>
          <p:cNvSpPr txBox="1">
            <a:spLocks noChangeArrowheads="1"/>
          </p:cNvSpPr>
          <p:nvPr/>
        </p:nvSpPr>
        <p:spPr bwMode="auto">
          <a:xfrm>
            <a:off x="6357951" y="6577013"/>
            <a:ext cx="2786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>
                <a:cs typeface="Arial" charset="0"/>
              </a:rPr>
              <a:t>©  www.sociology.org.uk 2007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5008" y="357166"/>
            <a:ext cx="3071834" cy="40011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914400" indent="-91440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288" y="214290"/>
            <a:ext cx="3286148" cy="6429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freezing" dir="t"/>
          </a:scene3d>
          <a:sp3d extrusionH="76200" contourW="12700" prstMaterial="metal">
            <a:extrusionClr>
              <a:schemeClr val="tx2">
                <a:lumMod val="60000"/>
                <a:lumOff val="40000"/>
              </a:schemeClr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95288" y="357166"/>
            <a:ext cx="3105142" cy="400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itchFamily="34" charset="0"/>
                <a:cs typeface="Arial" pitchFamily="34" charset="0"/>
              </a:rPr>
              <a:t>ShortCutstv.com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74000" y="354090"/>
            <a:ext cx="3027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Deviancy Amplification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6286512" y="1285860"/>
            <a:ext cx="2500330" cy="1219576"/>
            <a:chOff x="5149585" y="1345551"/>
            <a:chExt cx="2153401" cy="1076700"/>
          </a:xfrm>
        </p:grpSpPr>
        <p:sp>
          <p:nvSpPr>
            <p:cNvPr id="17" name="Rounded Rectangle 16"/>
            <p:cNvSpPr/>
            <p:nvPr/>
          </p:nvSpPr>
          <p:spPr>
            <a:xfrm>
              <a:off x="5149585" y="1345551"/>
              <a:ext cx="2153401" cy="107670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5202145" y="1398111"/>
              <a:ext cx="2048281" cy="97158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500" kern="12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6572264" y="1443022"/>
            <a:ext cx="2000264" cy="830997"/>
          </a:xfrm>
          <a:prstGeom prst="rect">
            <a:avLst/>
          </a:prstGeom>
          <a:effectLst>
            <a:outerShdw sx="1000" sy="1000" rotWithShape="0">
              <a:schemeClr val="tx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Primary </a:t>
            </a:r>
          </a:p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Deviance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29322" y="2571744"/>
            <a:ext cx="25717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Entrepreneurs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9454" y="4572008"/>
            <a:ext cx="14670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Folk Devils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00694" y="4357694"/>
            <a:ext cx="1261885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Labelling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29058" y="5857892"/>
            <a:ext cx="142876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Deviant Self-Image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93902" y="4340848"/>
            <a:ext cx="192882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Deviant Career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47630" y="4114392"/>
            <a:ext cx="157163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Panic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30594" y="1807476"/>
            <a:ext cx="228601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Clampdown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20144" y="2282794"/>
            <a:ext cx="17859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Crusade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500430" y="3260711"/>
            <a:ext cx="2571768" cy="954107"/>
          </a:xfrm>
          <a:prstGeom prst="rect">
            <a:avLst/>
          </a:prstGeom>
          <a:effectLst>
            <a:outerShdw dist="12700" sx="5000" sy="5000" rotWithShape="0">
              <a:srgbClr val="000000">
                <a:alpha val="4000"/>
              </a:srgbClr>
            </a:outerShdw>
          </a:effectLst>
          <a:scene3d>
            <a:camera prst="orthographicFront"/>
            <a:lightRig rig="freezing" dir="t"/>
          </a:scene3d>
          <a:sp3d prstMaterial="metal"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/>
                </a:solidFill>
                <a:effectLst>
                  <a:outerShdw dist="12700" algn="ctr" rotWithShape="0">
                    <a:srgbClr val="0000FF">
                      <a:alpha val="84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 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  <a:effectLst>
                  <a:outerShdw dist="12700" algn="ctr" rotWithShape="0">
                    <a:srgbClr val="0000FF">
                      <a:alpha val="84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a15b9b940463bab8e74efae9608472639ce6f4"/>
  <p:tag name="ISPRING_RESOURCE_PATHS_HASH_PRESENTER" val="924958b4edc642ba1671d2647672708337982686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b="1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28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84</Words>
  <Application>Microsoft Office PowerPoint</Application>
  <PresentationFormat>On-screen Show (4:3)</PresentationFormat>
  <Paragraphs>85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Mincho</vt:lpstr>
      <vt:lpstr>Arial</vt:lpstr>
      <vt:lpstr>Calibri</vt:lpstr>
      <vt:lpstr>Times New Roman</vt:lpstr>
      <vt:lpstr>1_Custom Design</vt:lpstr>
      <vt:lpstr>Custom Design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Deviance</dc:title>
  <dc:subject>PowerPoints</dc:subject>
  <dc:creator>Chris.Livesey</dc:creator>
  <cp:keywords>Sociology Central</cp:keywords>
  <dc:description>Selection of Hi-Impact PowerPoint slides designed for teachers.</dc:description>
  <cp:lastModifiedBy>chris livesey</cp:lastModifiedBy>
  <cp:revision>504</cp:revision>
  <dcterms:created xsi:type="dcterms:W3CDTF">2007-08-30T13:51:35Z</dcterms:created>
  <dcterms:modified xsi:type="dcterms:W3CDTF">2017-02-07T09:46:52Z</dcterms:modified>
  <cp:contentStatus>© www.sociology.org.uk 2007</cp:contentStatus>
</cp:coreProperties>
</file>